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72" r:id="rId3"/>
    <p:sldId id="263" r:id="rId4"/>
    <p:sldId id="264" r:id="rId5"/>
    <p:sldId id="265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AAF31-5C95-4884-BDFA-1A579BB667A1}" type="datetimeFigureOut">
              <a:rPr lang="en-US" smtClean="0"/>
              <a:t>23/11/2024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12431-2436-45BC-9C4B-F1BEBE563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11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5D7DD-F2A7-02DE-EA90-89E283A5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FE808-94F6-4A4F-AD2B-6FA3D005FC39}" type="datetime1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95F8C-5AE5-C18D-3043-353D15F3B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2C5DE-D953-9548-01F0-602D321D0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A747-012B-4668-BE59-F33652C1F1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A9506-05F3-1D77-52CF-F1F85B7DE2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49" y="641839"/>
            <a:ext cx="876300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E88128-6437-D412-CF1F-6F2668550FCF}"/>
              </a:ext>
            </a:extLst>
          </p:cNvPr>
          <p:cNvSpPr txBox="1"/>
          <p:nvPr userDrawn="1"/>
        </p:nvSpPr>
        <p:spPr>
          <a:xfrm>
            <a:off x="1761319" y="1784839"/>
            <a:ext cx="8669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ĐẠI HỌC NÔNG LÂM THÀNH PHỐ HỒ CHÍ MINH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TÂM TIN HỌC</a:t>
            </a:r>
          </a:p>
        </p:txBody>
      </p:sp>
    </p:spTree>
    <p:extLst>
      <p:ext uri="{BB962C8B-B14F-4D97-AF65-F5344CB8AC3E}">
        <p14:creationId xmlns:p14="http://schemas.microsoft.com/office/powerpoint/2010/main" val="198214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E96A-89D3-AA03-DB22-860BFDAB8504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stretch>
              <a:fillRect l="-25477" r="-1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4EE53-E4F2-9C3A-3D8D-A2BE6D48E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8A04-2BB0-F7DF-2746-E5CB84A8D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C04D2-2F73-4CED-9C1A-B90472EABEFE}" type="datetime1">
              <a:rPr lang="en-US" smtClean="0"/>
              <a:t>23/11/2024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25938F-D09B-4F42-D253-E5BEC0371AA8}"/>
              </a:ext>
            </a:extLst>
          </p:cNvPr>
          <p:cNvGrpSpPr/>
          <p:nvPr userDrawn="1"/>
        </p:nvGrpSpPr>
        <p:grpSpPr>
          <a:xfrm>
            <a:off x="148883" y="2926080"/>
            <a:ext cx="11620427" cy="4245691"/>
            <a:chOff x="148883" y="2926080"/>
            <a:chExt cx="11620427" cy="424569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42C0132-8F6B-B7ED-E436-02D59BFBE261}"/>
                </a:ext>
              </a:extLst>
            </p:cNvPr>
            <p:cNvSpPr/>
            <p:nvPr userDrawn="1"/>
          </p:nvSpPr>
          <p:spPr>
            <a:xfrm>
              <a:off x="148883" y="2926080"/>
              <a:ext cx="1378634" cy="2613477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9" y="0"/>
                  </a:lnTo>
                  <a:lnTo>
                    <a:pt x="2126719" y="2789139"/>
                  </a:lnTo>
                  <a:lnTo>
                    <a:pt x="0" y="2789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477" r="-1"/>
              </a:stretch>
            </a:blipFill>
          </p:spPr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DE6A80BC-1309-911E-E183-BEDE1CE8EBAC}"/>
                </a:ext>
              </a:extLst>
            </p:cNvPr>
            <p:cNvSpPr/>
            <p:nvPr userDrawn="1"/>
          </p:nvSpPr>
          <p:spPr>
            <a:xfrm rot="6116298">
              <a:off x="8972406" y="4374867"/>
              <a:ext cx="2926216" cy="2667592"/>
            </a:xfrm>
            <a:custGeom>
              <a:avLst/>
              <a:gdLst/>
              <a:ahLst/>
              <a:cxnLst/>
              <a:rect l="l" t="t" r="r" b="b"/>
              <a:pathLst>
                <a:path w="10830274" h="6620005">
                  <a:moveTo>
                    <a:pt x="0" y="0"/>
                  </a:moveTo>
                  <a:lnTo>
                    <a:pt x="10830274" y="0"/>
                  </a:lnTo>
                  <a:lnTo>
                    <a:pt x="10830274" y="6620005"/>
                  </a:lnTo>
                  <a:lnTo>
                    <a:pt x="0" y="662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2999"/>
              </a:blip>
              <a:stretch>
                <a:fillRect r="-48994"/>
              </a:stretch>
            </a:blipFill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3F8238B-BF66-5F22-DA5C-A5F1057A85C1}"/>
                </a:ext>
              </a:extLst>
            </p:cNvPr>
            <p:cNvSpPr/>
            <p:nvPr userDrawn="1"/>
          </p:nvSpPr>
          <p:spPr>
            <a:xfrm>
              <a:off x="618959" y="6325527"/>
              <a:ext cx="4214096" cy="365125"/>
            </a:xfrm>
            <a:custGeom>
              <a:avLst/>
              <a:gdLst/>
              <a:ahLst/>
              <a:cxnLst/>
              <a:rect l="l" t="t" r="r" b="b"/>
              <a:pathLst>
                <a:path w="1864475" h="183359">
                  <a:moveTo>
                    <a:pt x="51400" y="0"/>
                  </a:moveTo>
                  <a:lnTo>
                    <a:pt x="1813075" y="0"/>
                  </a:lnTo>
                  <a:cubicBezTo>
                    <a:pt x="1841462" y="0"/>
                    <a:pt x="1864475" y="23013"/>
                    <a:pt x="1864475" y="51400"/>
                  </a:cubicBezTo>
                  <a:lnTo>
                    <a:pt x="1864475" y="131959"/>
                  </a:lnTo>
                  <a:cubicBezTo>
                    <a:pt x="1864475" y="160346"/>
                    <a:pt x="1841462" y="183359"/>
                    <a:pt x="1813075" y="183359"/>
                  </a:cubicBezTo>
                  <a:lnTo>
                    <a:pt x="51400" y="183359"/>
                  </a:lnTo>
                  <a:cubicBezTo>
                    <a:pt x="37768" y="183359"/>
                    <a:pt x="24694" y="177944"/>
                    <a:pt x="15055" y="168304"/>
                  </a:cubicBezTo>
                  <a:cubicBezTo>
                    <a:pt x="5415" y="158665"/>
                    <a:pt x="0" y="145591"/>
                    <a:pt x="0" y="131959"/>
                  </a:cubicBezTo>
                  <a:lnTo>
                    <a:pt x="0" y="51400"/>
                  </a:lnTo>
                  <a:cubicBezTo>
                    <a:pt x="0" y="23013"/>
                    <a:pt x="23013" y="0"/>
                    <a:pt x="51400" y="0"/>
                  </a:cubicBezTo>
                  <a:close/>
                </a:path>
              </a:pathLst>
            </a:custGeom>
            <a:solidFill>
              <a:srgbClr val="357529"/>
            </a:solid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9A55A7-B945-4C5B-F2E3-182A0384FC82}"/>
                </a:ext>
              </a:extLst>
            </p:cNvPr>
            <p:cNvSpPr txBox="1"/>
            <p:nvPr userDrawn="1"/>
          </p:nvSpPr>
          <p:spPr>
            <a:xfrm>
              <a:off x="618959" y="6298485"/>
              <a:ext cx="4214096" cy="36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văn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bản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Phục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vụ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Đổi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mới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Hội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nhập</a:t>
              </a:r>
              <a:endPara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EB122E4-61AB-2788-80ED-0AFA3F6F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0501E106-0536-1D17-497C-B143DB884D59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01EFD1-BB82-CC03-C265-0FB44A691FE8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4238899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11F5F8-1480-E2B1-67F8-00AB08931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A25D2-3DAE-0CDE-FA1B-2F4A4D48D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6AC76-D898-A284-DC10-1BFCF763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0F44A-D417-4116-BCCC-4562649E9475}" type="datetime1">
              <a:rPr lang="en-US" smtClean="0"/>
              <a:t>23/11/2024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F8AA4F-425F-6AD6-0A6F-40D971E4D7D2}"/>
              </a:ext>
            </a:extLst>
          </p:cNvPr>
          <p:cNvGrpSpPr/>
          <p:nvPr userDrawn="1"/>
        </p:nvGrpSpPr>
        <p:grpSpPr>
          <a:xfrm>
            <a:off x="148883" y="2926080"/>
            <a:ext cx="11620427" cy="4245691"/>
            <a:chOff x="148883" y="2926080"/>
            <a:chExt cx="11620427" cy="424569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0DF5A306-B2EF-0971-AC96-3D3795429000}"/>
                </a:ext>
              </a:extLst>
            </p:cNvPr>
            <p:cNvSpPr/>
            <p:nvPr userDrawn="1"/>
          </p:nvSpPr>
          <p:spPr>
            <a:xfrm>
              <a:off x="148883" y="2926080"/>
              <a:ext cx="1378634" cy="2613477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9" y="0"/>
                  </a:lnTo>
                  <a:lnTo>
                    <a:pt x="2126719" y="2789139"/>
                  </a:lnTo>
                  <a:lnTo>
                    <a:pt x="0" y="2789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477" r="-1"/>
              </a:stretch>
            </a:blipFill>
          </p:spPr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3E947B57-2186-F3BE-EB28-CA85C669EA1A}"/>
                </a:ext>
              </a:extLst>
            </p:cNvPr>
            <p:cNvSpPr/>
            <p:nvPr userDrawn="1"/>
          </p:nvSpPr>
          <p:spPr>
            <a:xfrm rot="6116298">
              <a:off x="8972406" y="4374867"/>
              <a:ext cx="2926216" cy="2667592"/>
            </a:xfrm>
            <a:custGeom>
              <a:avLst/>
              <a:gdLst/>
              <a:ahLst/>
              <a:cxnLst/>
              <a:rect l="l" t="t" r="r" b="b"/>
              <a:pathLst>
                <a:path w="10830274" h="6620005">
                  <a:moveTo>
                    <a:pt x="0" y="0"/>
                  </a:moveTo>
                  <a:lnTo>
                    <a:pt x="10830274" y="0"/>
                  </a:lnTo>
                  <a:lnTo>
                    <a:pt x="10830274" y="6620005"/>
                  </a:lnTo>
                  <a:lnTo>
                    <a:pt x="0" y="662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2999"/>
              </a:blip>
              <a:stretch>
                <a:fillRect r="-48994"/>
              </a:stretch>
            </a:blipFill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F7FF27-BD92-2D1B-A78C-B40AF39C190A}"/>
                </a:ext>
              </a:extLst>
            </p:cNvPr>
            <p:cNvSpPr/>
            <p:nvPr userDrawn="1"/>
          </p:nvSpPr>
          <p:spPr>
            <a:xfrm>
              <a:off x="618959" y="6325527"/>
              <a:ext cx="4214096" cy="365125"/>
            </a:xfrm>
            <a:custGeom>
              <a:avLst/>
              <a:gdLst/>
              <a:ahLst/>
              <a:cxnLst/>
              <a:rect l="l" t="t" r="r" b="b"/>
              <a:pathLst>
                <a:path w="1864475" h="183359">
                  <a:moveTo>
                    <a:pt x="51400" y="0"/>
                  </a:moveTo>
                  <a:lnTo>
                    <a:pt x="1813075" y="0"/>
                  </a:lnTo>
                  <a:cubicBezTo>
                    <a:pt x="1841462" y="0"/>
                    <a:pt x="1864475" y="23013"/>
                    <a:pt x="1864475" y="51400"/>
                  </a:cubicBezTo>
                  <a:lnTo>
                    <a:pt x="1864475" y="131959"/>
                  </a:lnTo>
                  <a:cubicBezTo>
                    <a:pt x="1864475" y="160346"/>
                    <a:pt x="1841462" y="183359"/>
                    <a:pt x="1813075" y="183359"/>
                  </a:cubicBezTo>
                  <a:lnTo>
                    <a:pt x="51400" y="183359"/>
                  </a:lnTo>
                  <a:cubicBezTo>
                    <a:pt x="37768" y="183359"/>
                    <a:pt x="24694" y="177944"/>
                    <a:pt x="15055" y="168304"/>
                  </a:cubicBezTo>
                  <a:cubicBezTo>
                    <a:pt x="5415" y="158665"/>
                    <a:pt x="0" y="145591"/>
                    <a:pt x="0" y="131959"/>
                  </a:cubicBezTo>
                  <a:lnTo>
                    <a:pt x="0" y="51400"/>
                  </a:lnTo>
                  <a:cubicBezTo>
                    <a:pt x="0" y="23013"/>
                    <a:pt x="23013" y="0"/>
                    <a:pt x="51400" y="0"/>
                  </a:cubicBezTo>
                  <a:close/>
                </a:path>
              </a:pathLst>
            </a:custGeom>
            <a:solidFill>
              <a:srgbClr val="357529"/>
            </a:solid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55CB22-2D86-EBD1-1347-295F48BB8888}"/>
                </a:ext>
              </a:extLst>
            </p:cNvPr>
            <p:cNvSpPr txBox="1"/>
            <p:nvPr userDrawn="1"/>
          </p:nvSpPr>
          <p:spPr>
            <a:xfrm>
              <a:off x="618959" y="6298485"/>
              <a:ext cx="4214096" cy="36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văn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bản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Phục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vụ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Đổi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mới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Hội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nhập</a:t>
              </a:r>
              <a:endPara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E48E9D4-82CC-5218-EF4E-6462A18C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08F5A9D-56F1-169B-0B3D-DBB791DEC45E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7D8611-D137-B996-DC2E-C583209CA0BB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9783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DDD4ED-3B81-40CE-1F11-A3E7AA8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80C6-08F3-4650-B336-13FB9F29960D}" type="datetime1">
              <a:rPr lang="en-US" smtClean="0"/>
              <a:t>23/11/2024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7D390E-F50F-FF67-3911-E47E0009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D470F-DFCE-4185-E9DE-52F3CF7D6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A747-012B-4668-BE59-F33652C1F1FC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9267E2-755C-14E3-A0A7-C0B3FF7ABF7A}"/>
              </a:ext>
            </a:extLst>
          </p:cNvPr>
          <p:cNvGrpSpPr/>
          <p:nvPr userDrawn="1"/>
        </p:nvGrpSpPr>
        <p:grpSpPr>
          <a:xfrm>
            <a:off x="0" y="-1330059"/>
            <a:ext cx="12198545" cy="9518120"/>
            <a:chOff x="0" y="-1330059"/>
            <a:chExt cx="12198545" cy="951812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8207AB2D-2FA4-1BFC-B5EA-2A472B27435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634" t="-32663" r="-16041"/>
              </a:stretch>
            </a:blipFill>
          </p:spPr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2E5FC899-858B-DC00-8D87-2C1ECD482D09}"/>
                </a:ext>
              </a:extLst>
            </p:cNvPr>
            <p:cNvSpPr/>
            <p:nvPr/>
          </p:nvSpPr>
          <p:spPr>
            <a:xfrm rot="6116298">
              <a:off x="4330952" y="320467"/>
              <a:ext cx="9518120" cy="6217067"/>
            </a:xfrm>
            <a:custGeom>
              <a:avLst/>
              <a:gdLst/>
              <a:ahLst/>
              <a:cxnLst/>
              <a:rect l="l" t="t" r="r" b="b"/>
              <a:pathLst>
                <a:path w="14277180" h="9325600">
                  <a:moveTo>
                    <a:pt x="0" y="0"/>
                  </a:moveTo>
                  <a:lnTo>
                    <a:pt x="14277179" y="0"/>
                  </a:lnTo>
                  <a:lnTo>
                    <a:pt x="14277179" y="9325600"/>
                  </a:lnTo>
                  <a:lnTo>
                    <a:pt x="0" y="9325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2999"/>
              </a:blip>
              <a:stretch>
                <a:fillRect l="-3430" r="-3430"/>
              </a:stretch>
            </a:blipFill>
          </p:spPr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91050BD8-195B-F7DE-8350-82E3A53742E5}"/>
                </a:ext>
              </a:extLst>
            </p:cNvPr>
            <p:cNvGrpSpPr/>
            <p:nvPr/>
          </p:nvGrpSpPr>
          <p:grpSpPr>
            <a:xfrm>
              <a:off x="685800" y="3917805"/>
              <a:ext cx="902783" cy="1379607"/>
              <a:chOff x="0" y="0"/>
              <a:chExt cx="356655" cy="545030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7F5963FF-71D4-1C01-A445-439380D99656}"/>
                  </a:ext>
                </a:extLst>
              </p:cNvPr>
              <p:cNvSpPr/>
              <p:nvPr/>
            </p:nvSpPr>
            <p:spPr>
              <a:xfrm>
                <a:off x="0" y="0"/>
                <a:ext cx="356655" cy="545030"/>
              </a:xfrm>
              <a:custGeom>
                <a:avLst/>
                <a:gdLst/>
                <a:ahLst/>
                <a:cxnLst/>
                <a:rect l="l" t="t" r="r" b="b"/>
                <a:pathLst>
                  <a:path w="356655" h="545030">
                    <a:moveTo>
                      <a:pt x="178327" y="0"/>
                    </a:moveTo>
                    <a:lnTo>
                      <a:pt x="178327" y="0"/>
                    </a:lnTo>
                    <a:cubicBezTo>
                      <a:pt x="225623" y="0"/>
                      <a:pt x="270981" y="18788"/>
                      <a:pt x="304424" y="52231"/>
                    </a:cubicBezTo>
                    <a:cubicBezTo>
                      <a:pt x="337867" y="85674"/>
                      <a:pt x="356655" y="131032"/>
                      <a:pt x="356655" y="178327"/>
                    </a:cubicBezTo>
                    <a:lnTo>
                      <a:pt x="356655" y="366703"/>
                    </a:lnTo>
                    <a:cubicBezTo>
                      <a:pt x="356655" y="413998"/>
                      <a:pt x="337867" y="459356"/>
                      <a:pt x="304424" y="492799"/>
                    </a:cubicBezTo>
                    <a:cubicBezTo>
                      <a:pt x="270981" y="526242"/>
                      <a:pt x="225623" y="545030"/>
                      <a:pt x="178327" y="545030"/>
                    </a:cubicBezTo>
                    <a:lnTo>
                      <a:pt x="178327" y="545030"/>
                    </a:lnTo>
                    <a:cubicBezTo>
                      <a:pt x="131032" y="545030"/>
                      <a:pt x="85674" y="526242"/>
                      <a:pt x="52231" y="492799"/>
                    </a:cubicBezTo>
                    <a:cubicBezTo>
                      <a:pt x="18788" y="459356"/>
                      <a:pt x="0" y="413998"/>
                      <a:pt x="0" y="366703"/>
                    </a:cubicBezTo>
                    <a:lnTo>
                      <a:pt x="0" y="178327"/>
                    </a:lnTo>
                    <a:cubicBezTo>
                      <a:pt x="0" y="131032"/>
                      <a:pt x="18788" y="85674"/>
                      <a:pt x="52231" y="52231"/>
                    </a:cubicBezTo>
                    <a:cubicBezTo>
                      <a:pt x="85674" y="18788"/>
                      <a:pt x="131032" y="0"/>
                      <a:pt x="178327" y="0"/>
                    </a:cubicBezTo>
                    <a:close/>
                  </a:path>
                </a:pathLst>
              </a:custGeom>
              <a:solidFill>
                <a:srgbClr val="FDC10E"/>
              </a:solidFill>
            </p:spPr>
          </p:sp>
          <p:sp>
            <p:nvSpPr>
              <p:cNvPr id="34" name="TextBox 6">
                <a:extLst>
                  <a:ext uri="{FF2B5EF4-FFF2-40B4-BE49-F238E27FC236}">
                    <a16:creationId xmlns:a16="http://schemas.microsoft.com/office/drawing/2014/main" id="{D3402315-962D-5299-D4FE-53C8F0BB949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56655" cy="5831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E8F2B32-09D0-67E0-977E-F88D7323F127}"/>
                </a:ext>
              </a:extLst>
            </p:cNvPr>
            <p:cNvSpPr/>
            <p:nvPr/>
          </p:nvSpPr>
          <p:spPr>
            <a:xfrm>
              <a:off x="685800" y="1956780"/>
              <a:ext cx="1417812" cy="1859426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8" y="0"/>
                  </a:lnTo>
                  <a:lnTo>
                    <a:pt x="2126718" y="2789138"/>
                  </a:lnTo>
                  <a:lnTo>
                    <a:pt x="0" y="2789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DEA40A9-1DA9-58CE-E24D-8CF5187B0C69}"/>
                </a:ext>
              </a:extLst>
            </p:cNvPr>
            <p:cNvSpPr/>
            <p:nvPr/>
          </p:nvSpPr>
          <p:spPr>
            <a:xfrm rot="551884">
              <a:off x="901954" y="4408122"/>
              <a:ext cx="1767421" cy="1027313"/>
            </a:xfrm>
            <a:custGeom>
              <a:avLst/>
              <a:gdLst/>
              <a:ahLst/>
              <a:cxnLst/>
              <a:rect l="l" t="t" r="r" b="b"/>
              <a:pathLst>
                <a:path w="2651131" h="1540970">
                  <a:moveTo>
                    <a:pt x="0" y="0"/>
                  </a:moveTo>
                  <a:lnTo>
                    <a:pt x="2651131" y="0"/>
                  </a:lnTo>
                  <a:lnTo>
                    <a:pt x="2651131" y="1540970"/>
                  </a:lnTo>
                  <a:lnTo>
                    <a:pt x="0" y="1540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AB2ACC80-EFCB-3C78-19D8-1F7889C92F76}"/>
                </a:ext>
              </a:extLst>
            </p:cNvPr>
            <p:cNvGrpSpPr/>
            <p:nvPr/>
          </p:nvGrpSpPr>
          <p:grpSpPr>
            <a:xfrm>
              <a:off x="5371173" y="5651460"/>
              <a:ext cx="2388761" cy="520740"/>
              <a:chOff x="0" y="0"/>
              <a:chExt cx="943708" cy="205724"/>
            </a:xfrm>
          </p:grpSpPr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11CCF20D-E1D5-DC78-FAE4-9E9BFC2E4FBA}"/>
                  </a:ext>
                </a:extLst>
              </p:cNvPr>
              <p:cNvSpPr/>
              <p:nvPr/>
            </p:nvSpPr>
            <p:spPr>
              <a:xfrm>
                <a:off x="0" y="0"/>
                <a:ext cx="943708" cy="205724"/>
              </a:xfrm>
              <a:custGeom>
                <a:avLst/>
                <a:gdLst/>
                <a:ahLst/>
                <a:cxnLst/>
                <a:rect l="l" t="t" r="r" b="b"/>
                <a:pathLst>
                  <a:path w="943708" h="205724">
                    <a:moveTo>
                      <a:pt x="58338" y="0"/>
                    </a:moveTo>
                    <a:lnTo>
                      <a:pt x="885371" y="0"/>
                    </a:lnTo>
                    <a:cubicBezTo>
                      <a:pt x="900843" y="0"/>
                      <a:pt x="915681" y="6146"/>
                      <a:pt x="926622" y="17087"/>
                    </a:cubicBezTo>
                    <a:cubicBezTo>
                      <a:pt x="937562" y="28027"/>
                      <a:pt x="943708" y="42865"/>
                      <a:pt x="943708" y="58338"/>
                    </a:cubicBezTo>
                    <a:lnTo>
                      <a:pt x="943708" y="147387"/>
                    </a:lnTo>
                    <a:cubicBezTo>
                      <a:pt x="943708" y="162859"/>
                      <a:pt x="937562" y="177697"/>
                      <a:pt x="926622" y="188638"/>
                    </a:cubicBezTo>
                    <a:cubicBezTo>
                      <a:pt x="915681" y="199578"/>
                      <a:pt x="900843" y="205724"/>
                      <a:pt x="885371" y="205724"/>
                    </a:cubicBezTo>
                    <a:lnTo>
                      <a:pt x="58338" y="205724"/>
                    </a:lnTo>
                    <a:cubicBezTo>
                      <a:pt x="42865" y="205724"/>
                      <a:pt x="28027" y="199578"/>
                      <a:pt x="17087" y="188638"/>
                    </a:cubicBezTo>
                    <a:cubicBezTo>
                      <a:pt x="6146" y="177697"/>
                      <a:pt x="0" y="162859"/>
                      <a:pt x="0" y="147387"/>
                    </a:cubicBezTo>
                    <a:lnTo>
                      <a:pt x="0" y="58338"/>
                    </a:lnTo>
                    <a:cubicBezTo>
                      <a:pt x="0" y="42865"/>
                      <a:pt x="6146" y="28027"/>
                      <a:pt x="17087" y="17087"/>
                    </a:cubicBezTo>
                    <a:cubicBezTo>
                      <a:pt x="28027" y="6146"/>
                      <a:pt x="42865" y="0"/>
                      <a:pt x="58338" y="0"/>
                    </a:cubicBezTo>
                    <a:close/>
                  </a:path>
                </a:pathLst>
              </a:custGeom>
              <a:solidFill>
                <a:srgbClr val="FDC10E"/>
              </a:solidFill>
            </p:spPr>
          </p:sp>
          <p:sp>
            <p:nvSpPr>
              <p:cNvPr id="32" name="TextBox 11">
                <a:extLst>
                  <a:ext uri="{FF2B5EF4-FFF2-40B4-BE49-F238E27FC236}">
                    <a16:creationId xmlns:a16="http://schemas.microsoft.com/office/drawing/2014/main" id="{8E800D0D-5A48-68AE-C2EB-FAA17E3379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943708" cy="24382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1DD4B3-BB7C-0A1F-B22A-151EE25DE8DF}"/>
                </a:ext>
              </a:extLst>
            </p:cNvPr>
            <p:cNvGrpSpPr/>
            <p:nvPr/>
          </p:nvGrpSpPr>
          <p:grpSpPr>
            <a:xfrm>
              <a:off x="1463622" y="1694060"/>
              <a:ext cx="9917617" cy="3227718"/>
              <a:chOff x="0" y="0"/>
              <a:chExt cx="3918071" cy="1275148"/>
            </a:xfrm>
          </p:grpSpPr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12E780D1-D484-96C4-E6EB-370089D7568B}"/>
                  </a:ext>
                </a:extLst>
              </p:cNvPr>
              <p:cNvSpPr/>
              <p:nvPr/>
            </p:nvSpPr>
            <p:spPr>
              <a:xfrm>
                <a:off x="0" y="0"/>
                <a:ext cx="3918071" cy="1275148"/>
              </a:xfrm>
              <a:custGeom>
                <a:avLst/>
                <a:gdLst/>
                <a:ahLst/>
                <a:cxnLst/>
                <a:rect l="l" t="t" r="r" b="b"/>
                <a:pathLst>
                  <a:path w="3918071" h="1275148">
                    <a:moveTo>
                      <a:pt x="36949" y="0"/>
                    </a:moveTo>
                    <a:lnTo>
                      <a:pt x="3881122" y="0"/>
                    </a:lnTo>
                    <a:cubicBezTo>
                      <a:pt x="3901529" y="0"/>
                      <a:pt x="3918071" y="16543"/>
                      <a:pt x="3918071" y="36949"/>
                    </a:cubicBezTo>
                    <a:lnTo>
                      <a:pt x="3918071" y="1238198"/>
                    </a:lnTo>
                    <a:cubicBezTo>
                      <a:pt x="3918071" y="1247998"/>
                      <a:pt x="3914179" y="1257396"/>
                      <a:pt x="3907249" y="1264326"/>
                    </a:cubicBezTo>
                    <a:cubicBezTo>
                      <a:pt x="3900320" y="1271255"/>
                      <a:pt x="3890921" y="1275148"/>
                      <a:pt x="3881122" y="1275148"/>
                    </a:cubicBezTo>
                    <a:lnTo>
                      <a:pt x="36949" y="1275148"/>
                    </a:lnTo>
                    <a:cubicBezTo>
                      <a:pt x="27150" y="1275148"/>
                      <a:pt x="17752" y="1271255"/>
                      <a:pt x="10822" y="1264326"/>
                    </a:cubicBezTo>
                    <a:cubicBezTo>
                      <a:pt x="3893" y="1257396"/>
                      <a:pt x="0" y="1247998"/>
                      <a:pt x="0" y="1238198"/>
                    </a:cubicBezTo>
                    <a:lnTo>
                      <a:pt x="0" y="36949"/>
                    </a:lnTo>
                    <a:cubicBezTo>
                      <a:pt x="0" y="27150"/>
                      <a:pt x="3893" y="17752"/>
                      <a:pt x="10822" y="10822"/>
                    </a:cubicBezTo>
                    <a:cubicBezTo>
                      <a:pt x="17752" y="3893"/>
                      <a:pt x="27150" y="0"/>
                      <a:pt x="36949" y="0"/>
                    </a:cubicBezTo>
                    <a:close/>
                  </a:path>
                </a:pathLst>
              </a:custGeom>
              <a:solidFill>
                <a:srgbClr val="357529">
                  <a:alpha val="67843"/>
                </a:srgbClr>
              </a:solidFill>
            </p:spPr>
          </p:sp>
          <p:sp>
            <p:nvSpPr>
              <p:cNvPr id="30" name="TextBox 14">
                <a:extLst>
                  <a:ext uri="{FF2B5EF4-FFF2-40B4-BE49-F238E27FC236}">
                    <a16:creationId xmlns:a16="http://schemas.microsoft.com/office/drawing/2014/main" id="{2FA3DFFE-2EA7-D87D-28B8-5A6E83E1A654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918071" cy="131324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4EE34B90-13D1-9DCE-B149-FCC7D249D68A}"/>
                </a:ext>
              </a:extLst>
            </p:cNvPr>
            <p:cNvGrpSpPr/>
            <p:nvPr/>
          </p:nvGrpSpPr>
          <p:grpSpPr>
            <a:xfrm>
              <a:off x="8319115" y="5555019"/>
              <a:ext cx="3187085" cy="617181"/>
              <a:chOff x="0" y="-38100"/>
              <a:chExt cx="1259095" cy="243824"/>
            </a:xfrm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2C5B57DE-3DEB-A79F-06FC-72F11F827310}"/>
                  </a:ext>
                </a:extLst>
              </p:cNvPr>
              <p:cNvSpPr/>
              <p:nvPr/>
            </p:nvSpPr>
            <p:spPr>
              <a:xfrm>
                <a:off x="0" y="0"/>
                <a:ext cx="1259095" cy="205724"/>
              </a:xfrm>
              <a:custGeom>
                <a:avLst/>
                <a:gdLst/>
                <a:ahLst/>
                <a:cxnLst/>
                <a:rect l="l" t="t" r="r" b="b"/>
                <a:pathLst>
                  <a:path w="1259095" h="205724">
                    <a:moveTo>
                      <a:pt x="43725" y="0"/>
                    </a:moveTo>
                    <a:lnTo>
                      <a:pt x="1215371" y="0"/>
                    </a:lnTo>
                    <a:cubicBezTo>
                      <a:pt x="1226967" y="0"/>
                      <a:pt x="1238089" y="4607"/>
                      <a:pt x="1246289" y="12807"/>
                    </a:cubicBezTo>
                    <a:cubicBezTo>
                      <a:pt x="1254489" y="21007"/>
                      <a:pt x="1259095" y="32128"/>
                      <a:pt x="1259095" y="43725"/>
                    </a:cubicBezTo>
                    <a:lnTo>
                      <a:pt x="1259095" y="162000"/>
                    </a:lnTo>
                    <a:cubicBezTo>
                      <a:pt x="1259095" y="173596"/>
                      <a:pt x="1254489" y="184718"/>
                      <a:pt x="1246289" y="192918"/>
                    </a:cubicBezTo>
                    <a:cubicBezTo>
                      <a:pt x="1238089" y="201118"/>
                      <a:pt x="1226967" y="205724"/>
                      <a:pt x="1215371" y="205724"/>
                    </a:cubicBezTo>
                    <a:lnTo>
                      <a:pt x="43725" y="205724"/>
                    </a:lnTo>
                    <a:cubicBezTo>
                      <a:pt x="32128" y="205724"/>
                      <a:pt x="21007" y="201118"/>
                      <a:pt x="12807" y="192918"/>
                    </a:cubicBezTo>
                    <a:cubicBezTo>
                      <a:pt x="4607" y="184718"/>
                      <a:pt x="0" y="173596"/>
                      <a:pt x="0" y="162000"/>
                    </a:cubicBezTo>
                    <a:lnTo>
                      <a:pt x="0" y="43725"/>
                    </a:lnTo>
                    <a:cubicBezTo>
                      <a:pt x="0" y="32128"/>
                      <a:pt x="4607" y="21007"/>
                      <a:pt x="12807" y="12807"/>
                    </a:cubicBezTo>
                    <a:cubicBezTo>
                      <a:pt x="21007" y="4607"/>
                      <a:pt x="32128" y="0"/>
                      <a:pt x="43725" y="0"/>
                    </a:cubicBezTo>
                    <a:close/>
                  </a:path>
                </a:pathLst>
              </a:custGeom>
              <a:solidFill>
                <a:srgbClr val="FDC10E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TextBox 17">
                <a:extLst>
                  <a:ext uri="{FF2B5EF4-FFF2-40B4-BE49-F238E27FC236}">
                    <a16:creationId xmlns:a16="http://schemas.microsoft.com/office/drawing/2014/main" id="{C2D41E42-7025-3395-7D20-924AF22E93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259095" cy="24382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B100C249-6A37-44B5-481D-87824A7AEF55}"/>
                </a:ext>
              </a:extLst>
            </p:cNvPr>
            <p:cNvGrpSpPr/>
            <p:nvPr/>
          </p:nvGrpSpPr>
          <p:grpSpPr>
            <a:xfrm>
              <a:off x="8444077" y="5728605"/>
              <a:ext cx="366451" cy="366451"/>
              <a:chOff x="0" y="0"/>
              <a:chExt cx="812800" cy="812800"/>
            </a:xfrm>
          </p:grpSpPr>
          <p:sp>
            <p:nvSpPr>
              <p:cNvPr id="25" name="Freeform 19">
                <a:extLst>
                  <a:ext uri="{FF2B5EF4-FFF2-40B4-BE49-F238E27FC236}">
                    <a16:creationId xmlns:a16="http://schemas.microsoft.com/office/drawing/2014/main" id="{B49DE360-4582-F343-CEAB-CC91CC0C541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0">
                <a:extLst>
                  <a:ext uri="{FF2B5EF4-FFF2-40B4-BE49-F238E27FC236}">
                    <a16:creationId xmlns:a16="http://schemas.microsoft.com/office/drawing/2014/main" id="{C736CD51-6677-9754-400D-6367580EB8A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D7887009-6710-C346-2210-31122E4DDC55}"/>
                </a:ext>
              </a:extLst>
            </p:cNvPr>
            <p:cNvSpPr/>
            <p:nvPr/>
          </p:nvSpPr>
          <p:spPr>
            <a:xfrm>
              <a:off x="8523530" y="5808058"/>
              <a:ext cx="207544" cy="207544"/>
            </a:xfrm>
            <a:custGeom>
              <a:avLst/>
              <a:gdLst/>
              <a:ahLst/>
              <a:cxnLst/>
              <a:rect l="l" t="t" r="r" b="b"/>
              <a:pathLst>
                <a:path w="311316" h="311316">
                  <a:moveTo>
                    <a:pt x="0" y="0"/>
                  </a:moveTo>
                  <a:lnTo>
                    <a:pt x="311315" y="0"/>
                  </a:lnTo>
                  <a:lnTo>
                    <a:pt x="311315" y="311316"/>
                  </a:lnTo>
                  <a:lnTo>
                    <a:pt x="0" y="3113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7" name="Group 22">
              <a:extLst>
                <a:ext uri="{FF2B5EF4-FFF2-40B4-BE49-F238E27FC236}">
                  <a16:creationId xmlns:a16="http://schemas.microsoft.com/office/drawing/2014/main" id="{3E846EE1-3982-154D-05B6-D813218B2193}"/>
                </a:ext>
              </a:extLst>
            </p:cNvPr>
            <p:cNvGrpSpPr/>
            <p:nvPr/>
          </p:nvGrpSpPr>
          <p:grpSpPr>
            <a:xfrm>
              <a:off x="5532422" y="5728605"/>
              <a:ext cx="366451" cy="366451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B00D54E3-105F-4AEB-B15D-E373B0E3EC8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4503A453-69BC-5869-315F-D2F4B7DF79CA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BC806F14-B56A-1134-7082-5565D53E2A0D}"/>
                </a:ext>
              </a:extLst>
            </p:cNvPr>
            <p:cNvSpPr/>
            <p:nvPr/>
          </p:nvSpPr>
          <p:spPr>
            <a:xfrm>
              <a:off x="5614968" y="5817066"/>
              <a:ext cx="201359" cy="189529"/>
            </a:xfrm>
            <a:custGeom>
              <a:avLst/>
              <a:gdLst/>
              <a:ahLst/>
              <a:cxnLst/>
              <a:rect l="l" t="t" r="r" b="b"/>
              <a:pathLst>
                <a:path w="302039" h="284294">
                  <a:moveTo>
                    <a:pt x="0" y="0"/>
                  </a:moveTo>
                  <a:lnTo>
                    <a:pt x="302039" y="0"/>
                  </a:lnTo>
                  <a:lnTo>
                    <a:pt x="302039" y="284294"/>
                  </a:lnTo>
                  <a:lnTo>
                    <a:pt x="0" y="284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CD3331-0B69-91C4-203F-5E1FBD34D43B}"/>
                </a:ext>
              </a:extLst>
            </p:cNvPr>
            <p:cNvSpPr txBox="1"/>
            <p:nvPr/>
          </p:nvSpPr>
          <p:spPr>
            <a:xfrm rot="1082508">
              <a:off x="1001031" y="4678533"/>
              <a:ext cx="13861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THE END!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041E21-9F03-444B-B82B-80070C689478}"/>
                </a:ext>
              </a:extLst>
            </p:cNvPr>
            <p:cNvSpPr txBox="1"/>
            <p:nvPr/>
          </p:nvSpPr>
          <p:spPr>
            <a:xfrm>
              <a:off x="6096000" y="5728578"/>
              <a:ext cx="1663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i="0" dirty="0">
                  <a:solidFill>
                    <a:schemeClr val="bg1"/>
                  </a:solidFill>
                  <a:effectLst/>
                  <a:latin typeface="Segoe UI Historic" panose="020B0502040204020203" pitchFamily="34" charset="0"/>
                </a:rPr>
                <a:t>02838961713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8C3E73-8CB1-7BCD-2135-378BB09770EF}"/>
                </a:ext>
              </a:extLst>
            </p:cNvPr>
            <p:cNvSpPr txBox="1"/>
            <p:nvPr/>
          </p:nvSpPr>
          <p:spPr>
            <a:xfrm>
              <a:off x="8855626" y="5741488"/>
              <a:ext cx="2775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egoe UI Historic" panose="020B0502040204020203" pitchFamily="34" charset="0"/>
                </a:rPr>
                <a:t>https://aic.hcmuaf.edu.vn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2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C00D-28ED-ECB6-3B3C-7F4A7567875D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stretch>
              <a:fillRect l="-25477" r="-1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1CF83-FBB7-A421-1F57-E0F1677FB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EA0A5-C8CC-FD95-C3B7-AB64DA6F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4C030B7-F882-D808-8508-B0225B53B14A}"/>
              </a:ext>
            </a:extLst>
          </p:cNvPr>
          <p:cNvSpPr/>
          <p:nvPr userDrawn="1"/>
        </p:nvSpPr>
        <p:spPr>
          <a:xfrm>
            <a:off x="155814" y="2926081"/>
            <a:ext cx="1378634" cy="2613477"/>
          </a:xfrm>
          <a:custGeom>
            <a:avLst/>
            <a:gdLst/>
            <a:ahLst/>
            <a:cxnLst/>
            <a:rect l="l" t="t" r="r" b="b"/>
            <a:pathLst>
              <a:path w="2126718" h="2789139">
                <a:moveTo>
                  <a:pt x="0" y="0"/>
                </a:moveTo>
                <a:lnTo>
                  <a:pt x="2126719" y="0"/>
                </a:lnTo>
                <a:lnTo>
                  <a:pt x="2126719" y="2789139"/>
                </a:lnTo>
                <a:lnTo>
                  <a:pt x="0" y="2789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477" r="-1"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DC48A95-9845-0333-0A1E-B2462C50A242}"/>
              </a:ext>
            </a:extLst>
          </p:cNvPr>
          <p:cNvSpPr/>
          <p:nvPr userDrawn="1"/>
        </p:nvSpPr>
        <p:spPr>
          <a:xfrm rot="6116298">
            <a:off x="8979337" y="4374868"/>
            <a:ext cx="2926216" cy="2667592"/>
          </a:xfrm>
          <a:custGeom>
            <a:avLst/>
            <a:gdLst/>
            <a:ahLst/>
            <a:cxnLst/>
            <a:rect l="l" t="t" r="r" b="b"/>
            <a:pathLst>
              <a:path w="10830274" h="6620005">
                <a:moveTo>
                  <a:pt x="0" y="0"/>
                </a:moveTo>
                <a:lnTo>
                  <a:pt x="10830274" y="0"/>
                </a:lnTo>
                <a:lnTo>
                  <a:pt x="10830274" y="6620005"/>
                </a:lnTo>
                <a:lnTo>
                  <a:pt x="0" y="6620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2999"/>
            </a:blip>
            <a:stretch>
              <a:fillRect r="-48994"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D9D1E4B-3462-5B1C-7196-F5ADBF01D54C}"/>
              </a:ext>
            </a:extLst>
          </p:cNvPr>
          <p:cNvSpPr/>
          <p:nvPr userDrawn="1"/>
        </p:nvSpPr>
        <p:spPr>
          <a:xfrm>
            <a:off x="625890" y="6325528"/>
            <a:ext cx="4214096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C07C12-9363-0478-E4F7-20C29C8FEAF7}"/>
              </a:ext>
            </a:extLst>
          </p:cNvPr>
          <p:cNvSpPr txBox="1"/>
          <p:nvPr userDrawn="1"/>
        </p:nvSpPr>
        <p:spPr>
          <a:xfrm>
            <a:off x="625890" y="6176964"/>
            <a:ext cx="4214096" cy="48664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Nhân</a:t>
            </a:r>
            <a:r>
              <a: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văn</a:t>
            </a:r>
            <a:r>
              <a: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- </a:t>
            </a: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Nhân</a:t>
            </a:r>
            <a:r>
              <a: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bản</a:t>
            </a:r>
            <a:r>
              <a: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- </a:t>
            </a: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Phục</a:t>
            </a:r>
            <a:r>
              <a: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vụ</a:t>
            </a:r>
            <a:r>
              <a: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- </a:t>
            </a: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Đổi</a:t>
            </a:r>
            <a:r>
              <a: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mới</a:t>
            </a:r>
            <a:r>
              <a: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- </a:t>
            </a: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Hội</a:t>
            </a:r>
            <a:r>
              <a: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nhập</a:t>
            </a:r>
            <a:endParaRPr lang="en-US" sz="1200" dirty="0">
              <a:solidFill>
                <a:srgbClr val="FFFFF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06C91E5F-B5EE-3AB2-5C7B-B0C5F28522AC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E7D05-A9E8-D3ED-B5E1-BCCF23A7C1F6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1555620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BB76-ADBE-C26C-9991-7CACE51B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E2EB6-59A6-7104-F1BE-8EFD0B954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FAEA4-074A-0129-3ACD-DA630420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C72C-33CD-41C0-88F4-F34C2C78FF30}" type="datetime1">
              <a:rPr lang="en-US" smtClean="0"/>
              <a:t>23/11/2024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4D880E-F6FB-A541-6475-9429E2285CE8}"/>
              </a:ext>
            </a:extLst>
          </p:cNvPr>
          <p:cNvGrpSpPr/>
          <p:nvPr userDrawn="1"/>
        </p:nvGrpSpPr>
        <p:grpSpPr>
          <a:xfrm>
            <a:off x="148883" y="2926080"/>
            <a:ext cx="11620427" cy="4245691"/>
            <a:chOff x="148883" y="2926080"/>
            <a:chExt cx="11620427" cy="424569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014A2E6F-06E3-AD5F-BEC3-11A6962C7C84}"/>
                </a:ext>
              </a:extLst>
            </p:cNvPr>
            <p:cNvSpPr/>
            <p:nvPr userDrawn="1"/>
          </p:nvSpPr>
          <p:spPr>
            <a:xfrm>
              <a:off x="148883" y="2926080"/>
              <a:ext cx="1378634" cy="2613477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9" y="0"/>
                  </a:lnTo>
                  <a:lnTo>
                    <a:pt x="2126719" y="2789139"/>
                  </a:lnTo>
                  <a:lnTo>
                    <a:pt x="0" y="2789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477" r="-1"/>
              </a:stretch>
            </a:blipFill>
          </p:spPr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69FED93B-5D8C-0AF4-1FD5-A72A832FE607}"/>
                </a:ext>
              </a:extLst>
            </p:cNvPr>
            <p:cNvSpPr/>
            <p:nvPr userDrawn="1"/>
          </p:nvSpPr>
          <p:spPr>
            <a:xfrm rot="6116298">
              <a:off x="8972406" y="4374867"/>
              <a:ext cx="2926216" cy="2667592"/>
            </a:xfrm>
            <a:custGeom>
              <a:avLst/>
              <a:gdLst/>
              <a:ahLst/>
              <a:cxnLst/>
              <a:rect l="l" t="t" r="r" b="b"/>
              <a:pathLst>
                <a:path w="10830274" h="6620005">
                  <a:moveTo>
                    <a:pt x="0" y="0"/>
                  </a:moveTo>
                  <a:lnTo>
                    <a:pt x="10830274" y="0"/>
                  </a:lnTo>
                  <a:lnTo>
                    <a:pt x="10830274" y="6620005"/>
                  </a:lnTo>
                  <a:lnTo>
                    <a:pt x="0" y="662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2999"/>
              </a:blip>
              <a:stretch>
                <a:fillRect r="-48994"/>
              </a:stretch>
            </a:blipFill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3C1986E-ABA2-2C75-E519-4C4AD37957B2}"/>
                </a:ext>
              </a:extLst>
            </p:cNvPr>
            <p:cNvSpPr/>
            <p:nvPr userDrawn="1"/>
          </p:nvSpPr>
          <p:spPr>
            <a:xfrm>
              <a:off x="618959" y="6325527"/>
              <a:ext cx="4214096" cy="365125"/>
            </a:xfrm>
            <a:custGeom>
              <a:avLst/>
              <a:gdLst/>
              <a:ahLst/>
              <a:cxnLst/>
              <a:rect l="l" t="t" r="r" b="b"/>
              <a:pathLst>
                <a:path w="1864475" h="183359">
                  <a:moveTo>
                    <a:pt x="51400" y="0"/>
                  </a:moveTo>
                  <a:lnTo>
                    <a:pt x="1813075" y="0"/>
                  </a:lnTo>
                  <a:cubicBezTo>
                    <a:pt x="1841462" y="0"/>
                    <a:pt x="1864475" y="23013"/>
                    <a:pt x="1864475" y="51400"/>
                  </a:cubicBezTo>
                  <a:lnTo>
                    <a:pt x="1864475" y="131959"/>
                  </a:lnTo>
                  <a:cubicBezTo>
                    <a:pt x="1864475" y="160346"/>
                    <a:pt x="1841462" y="183359"/>
                    <a:pt x="1813075" y="183359"/>
                  </a:cubicBezTo>
                  <a:lnTo>
                    <a:pt x="51400" y="183359"/>
                  </a:lnTo>
                  <a:cubicBezTo>
                    <a:pt x="37768" y="183359"/>
                    <a:pt x="24694" y="177944"/>
                    <a:pt x="15055" y="168304"/>
                  </a:cubicBezTo>
                  <a:cubicBezTo>
                    <a:pt x="5415" y="158665"/>
                    <a:pt x="0" y="145591"/>
                    <a:pt x="0" y="131959"/>
                  </a:cubicBezTo>
                  <a:lnTo>
                    <a:pt x="0" y="51400"/>
                  </a:lnTo>
                  <a:cubicBezTo>
                    <a:pt x="0" y="23013"/>
                    <a:pt x="23013" y="0"/>
                    <a:pt x="51400" y="0"/>
                  </a:cubicBezTo>
                  <a:close/>
                </a:path>
              </a:pathLst>
            </a:custGeom>
            <a:solidFill>
              <a:srgbClr val="357529"/>
            </a:solid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DD83B30-B042-42D6-D0B6-3292D600CEF5}"/>
                </a:ext>
              </a:extLst>
            </p:cNvPr>
            <p:cNvSpPr txBox="1"/>
            <p:nvPr userDrawn="1"/>
          </p:nvSpPr>
          <p:spPr>
            <a:xfrm>
              <a:off x="618959" y="6298485"/>
              <a:ext cx="4214096" cy="36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văn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bản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Phục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vụ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Đổi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mới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Hội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nhập</a:t>
              </a:r>
              <a:endPara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FF11D0A-E0EF-D03B-34B2-DBD7E0BA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25992004-97C6-F63F-A46B-4FB266D682AB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839B5-63EE-1248-254A-ED61BAA063A7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311272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80600-1F4E-0DB0-0C57-444CE148DF6A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stretch>
              <a:fillRect l="-25477" r="-1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BACB8-FA69-3B13-C339-77DE4C6E5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2F184-A6F6-271D-2E29-583831B40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BD1E9-7621-3DF5-8B93-35E975E22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19AB1-B723-4255-9C89-0982CA2893DE}" type="datetime1">
              <a:rPr lang="en-US" smtClean="0"/>
              <a:t>23/11/2024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D8BA2B-D33F-E9C5-7D07-C5DC1656377B}"/>
              </a:ext>
            </a:extLst>
          </p:cNvPr>
          <p:cNvGrpSpPr/>
          <p:nvPr userDrawn="1"/>
        </p:nvGrpSpPr>
        <p:grpSpPr>
          <a:xfrm>
            <a:off x="148883" y="2926080"/>
            <a:ext cx="11620427" cy="4245691"/>
            <a:chOff x="148883" y="2926080"/>
            <a:chExt cx="11620427" cy="424569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DB2673D-CCF0-22F0-A3EE-8BF0A64BAD96}"/>
                </a:ext>
              </a:extLst>
            </p:cNvPr>
            <p:cNvSpPr/>
            <p:nvPr userDrawn="1"/>
          </p:nvSpPr>
          <p:spPr>
            <a:xfrm>
              <a:off x="148883" y="2926080"/>
              <a:ext cx="1378634" cy="2613477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9" y="0"/>
                  </a:lnTo>
                  <a:lnTo>
                    <a:pt x="2126719" y="2789139"/>
                  </a:lnTo>
                  <a:lnTo>
                    <a:pt x="0" y="2789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477" r="-1"/>
              </a:stretch>
            </a:blipFill>
          </p:spPr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7F69C343-FC24-8B68-8110-39AB9FF2BC2F}"/>
                </a:ext>
              </a:extLst>
            </p:cNvPr>
            <p:cNvSpPr/>
            <p:nvPr userDrawn="1"/>
          </p:nvSpPr>
          <p:spPr>
            <a:xfrm rot="6116298">
              <a:off x="8972406" y="4374867"/>
              <a:ext cx="2926216" cy="2667592"/>
            </a:xfrm>
            <a:custGeom>
              <a:avLst/>
              <a:gdLst/>
              <a:ahLst/>
              <a:cxnLst/>
              <a:rect l="l" t="t" r="r" b="b"/>
              <a:pathLst>
                <a:path w="10830274" h="6620005">
                  <a:moveTo>
                    <a:pt x="0" y="0"/>
                  </a:moveTo>
                  <a:lnTo>
                    <a:pt x="10830274" y="0"/>
                  </a:lnTo>
                  <a:lnTo>
                    <a:pt x="10830274" y="6620005"/>
                  </a:lnTo>
                  <a:lnTo>
                    <a:pt x="0" y="662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2999"/>
              </a:blip>
              <a:stretch>
                <a:fillRect r="-48994"/>
              </a:stretch>
            </a:blipFill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764C09E-FCCB-61C0-56E0-52D2F8F36AE7}"/>
                </a:ext>
              </a:extLst>
            </p:cNvPr>
            <p:cNvSpPr/>
            <p:nvPr userDrawn="1"/>
          </p:nvSpPr>
          <p:spPr>
            <a:xfrm>
              <a:off x="618959" y="6325527"/>
              <a:ext cx="4214096" cy="365125"/>
            </a:xfrm>
            <a:custGeom>
              <a:avLst/>
              <a:gdLst/>
              <a:ahLst/>
              <a:cxnLst/>
              <a:rect l="l" t="t" r="r" b="b"/>
              <a:pathLst>
                <a:path w="1864475" h="183359">
                  <a:moveTo>
                    <a:pt x="51400" y="0"/>
                  </a:moveTo>
                  <a:lnTo>
                    <a:pt x="1813075" y="0"/>
                  </a:lnTo>
                  <a:cubicBezTo>
                    <a:pt x="1841462" y="0"/>
                    <a:pt x="1864475" y="23013"/>
                    <a:pt x="1864475" y="51400"/>
                  </a:cubicBezTo>
                  <a:lnTo>
                    <a:pt x="1864475" y="131959"/>
                  </a:lnTo>
                  <a:cubicBezTo>
                    <a:pt x="1864475" y="160346"/>
                    <a:pt x="1841462" y="183359"/>
                    <a:pt x="1813075" y="183359"/>
                  </a:cubicBezTo>
                  <a:lnTo>
                    <a:pt x="51400" y="183359"/>
                  </a:lnTo>
                  <a:cubicBezTo>
                    <a:pt x="37768" y="183359"/>
                    <a:pt x="24694" y="177944"/>
                    <a:pt x="15055" y="168304"/>
                  </a:cubicBezTo>
                  <a:cubicBezTo>
                    <a:pt x="5415" y="158665"/>
                    <a:pt x="0" y="145591"/>
                    <a:pt x="0" y="131959"/>
                  </a:cubicBezTo>
                  <a:lnTo>
                    <a:pt x="0" y="51400"/>
                  </a:lnTo>
                  <a:cubicBezTo>
                    <a:pt x="0" y="23013"/>
                    <a:pt x="23013" y="0"/>
                    <a:pt x="51400" y="0"/>
                  </a:cubicBezTo>
                  <a:close/>
                </a:path>
              </a:pathLst>
            </a:custGeom>
            <a:solidFill>
              <a:srgbClr val="357529"/>
            </a:solidFill>
          </p:spPr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C1617D-05B2-C7F5-B71B-CB34E04A76B7}"/>
                </a:ext>
              </a:extLst>
            </p:cNvPr>
            <p:cNvSpPr txBox="1"/>
            <p:nvPr userDrawn="1"/>
          </p:nvSpPr>
          <p:spPr>
            <a:xfrm>
              <a:off x="618959" y="6298485"/>
              <a:ext cx="4214096" cy="36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văn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bản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Phục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vụ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Đổi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mới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Hội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nhập</a:t>
              </a:r>
              <a:endPara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59DB36-86EB-7C37-DA04-23B68112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EDE8D5D-29E7-986F-D5B9-A3FE2711BDAD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A91B1-EE33-AF69-F637-D53379BF876E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349405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6114C-B1CD-AC48-9C76-843D7D985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blipFill>
            <a:blip r:embed="rId2"/>
            <a:stretch>
              <a:fillRect l="-25477" r="-1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508BF-5B39-0D91-9F4E-202B2CDE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791D48-F08A-7CBF-B420-8EA3B420E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C50094-8638-58A1-6E68-169BAF6A14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FED057-79F9-FDC2-13A4-9AB8D14A6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94BD67-2437-6175-407B-ADABF62CE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49D19-41DE-4A93-AA6A-5436DDF0A8A5}" type="datetime1">
              <a:rPr lang="en-US" smtClean="0"/>
              <a:t>23/11/2024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FFF247-1B59-48DF-5D65-DCB18BAF56F2}"/>
              </a:ext>
            </a:extLst>
          </p:cNvPr>
          <p:cNvGrpSpPr/>
          <p:nvPr userDrawn="1"/>
        </p:nvGrpSpPr>
        <p:grpSpPr>
          <a:xfrm>
            <a:off x="148883" y="2926080"/>
            <a:ext cx="11620427" cy="4245691"/>
            <a:chOff x="148883" y="2926080"/>
            <a:chExt cx="11620427" cy="424569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A44611B-73E6-A574-28D8-DDBF33B24986}"/>
                </a:ext>
              </a:extLst>
            </p:cNvPr>
            <p:cNvSpPr/>
            <p:nvPr userDrawn="1"/>
          </p:nvSpPr>
          <p:spPr>
            <a:xfrm>
              <a:off x="148883" y="2926080"/>
              <a:ext cx="1378634" cy="2613477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9" y="0"/>
                  </a:lnTo>
                  <a:lnTo>
                    <a:pt x="2126719" y="2789139"/>
                  </a:lnTo>
                  <a:lnTo>
                    <a:pt x="0" y="2789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477" r="-1"/>
              </a:stretch>
            </a:blipFill>
          </p:spPr>
        </p:sp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6F945B0C-CD89-21EA-0F50-2D04F7098925}"/>
                </a:ext>
              </a:extLst>
            </p:cNvPr>
            <p:cNvSpPr/>
            <p:nvPr userDrawn="1"/>
          </p:nvSpPr>
          <p:spPr>
            <a:xfrm rot="6116298">
              <a:off x="8972406" y="4374867"/>
              <a:ext cx="2926216" cy="2667592"/>
            </a:xfrm>
            <a:custGeom>
              <a:avLst/>
              <a:gdLst/>
              <a:ahLst/>
              <a:cxnLst/>
              <a:rect l="l" t="t" r="r" b="b"/>
              <a:pathLst>
                <a:path w="10830274" h="6620005">
                  <a:moveTo>
                    <a:pt x="0" y="0"/>
                  </a:moveTo>
                  <a:lnTo>
                    <a:pt x="10830274" y="0"/>
                  </a:lnTo>
                  <a:lnTo>
                    <a:pt x="10830274" y="6620005"/>
                  </a:lnTo>
                  <a:lnTo>
                    <a:pt x="0" y="662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2999"/>
              </a:blip>
              <a:stretch>
                <a:fillRect r="-48994"/>
              </a:stretch>
            </a:blipFill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937374C7-8F6E-FA41-C14A-06F7EF5A4A80}"/>
                </a:ext>
              </a:extLst>
            </p:cNvPr>
            <p:cNvSpPr/>
            <p:nvPr userDrawn="1"/>
          </p:nvSpPr>
          <p:spPr>
            <a:xfrm>
              <a:off x="618959" y="6325527"/>
              <a:ext cx="4214096" cy="365125"/>
            </a:xfrm>
            <a:custGeom>
              <a:avLst/>
              <a:gdLst/>
              <a:ahLst/>
              <a:cxnLst/>
              <a:rect l="l" t="t" r="r" b="b"/>
              <a:pathLst>
                <a:path w="1864475" h="183359">
                  <a:moveTo>
                    <a:pt x="51400" y="0"/>
                  </a:moveTo>
                  <a:lnTo>
                    <a:pt x="1813075" y="0"/>
                  </a:lnTo>
                  <a:cubicBezTo>
                    <a:pt x="1841462" y="0"/>
                    <a:pt x="1864475" y="23013"/>
                    <a:pt x="1864475" y="51400"/>
                  </a:cubicBezTo>
                  <a:lnTo>
                    <a:pt x="1864475" y="131959"/>
                  </a:lnTo>
                  <a:cubicBezTo>
                    <a:pt x="1864475" y="160346"/>
                    <a:pt x="1841462" y="183359"/>
                    <a:pt x="1813075" y="183359"/>
                  </a:cubicBezTo>
                  <a:lnTo>
                    <a:pt x="51400" y="183359"/>
                  </a:lnTo>
                  <a:cubicBezTo>
                    <a:pt x="37768" y="183359"/>
                    <a:pt x="24694" y="177944"/>
                    <a:pt x="15055" y="168304"/>
                  </a:cubicBezTo>
                  <a:cubicBezTo>
                    <a:pt x="5415" y="158665"/>
                    <a:pt x="0" y="145591"/>
                    <a:pt x="0" y="131959"/>
                  </a:cubicBezTo>
                  <a:lnTo>
                    <a:pt x="0" y="51400"/>
                  </a:lnTo>
                  <a:cubicBezTo>
                    <a:pt x="0" y="23013"/>
                    <a:pt x="23013" y="0"/>
                    <a:pt x="51400" y="0"/>
                  </a:cubicBezTo>
                  <a:close/>
                </a:path>
              </a:pathLst>
            </a:custGeom>
            <a:solidFill>
              <a:srgbClr val="357529"/>
            </a:solid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FE4291-65C5-A66A-3103-055B24F26A1D}"/>
                </a:ext>
              </a:extLst>
            </p:cNvPr>
            <p:cNvSpPr txBox="1"/>
            <p:nvPr userDrawn="1"/>
          </p:nvSpPr>
          <p:spPr>
            <a:xfrm>
              <a:off x="618959" y="6298485"/>
              <a:ext cx="4214096" cy="36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văn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bản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Phục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vụ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Đổi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mới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Hội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nhập</a:t>
              </a:r>
              <a:endPara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6D8BCBF-4C92-015B-08A6-CFF62F800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57653ACC-B72C-1057-7CE7-2E5786D3E8FF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A288E9-8559-B394-4951-F92B441C4EFD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408702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6F402-7EAF-6BEA-7E54-4B7A9810E7F0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stretch>
              <a:fillRect l="-25477" r="-1"/>
            </a:stretch>
          </a:blip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C4E34-488E-4E24-4B25-957183ED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91A35-5A1F-449E-8691-5C499B6213C3}" type="datetime1">
              <a:rPr lang="en-US" smtClean="0"/>
              <a:t>23/11/2024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7245AF-9CF1-017F-11AA-36E7E1527703}"/>
              </a:ext>
            </a:extLst>
          </p:cNvPr>
          <p:cNvGrpSpPr/>
          <p:nvPr userDrawn="1"/>
        </p:nvGrpSpPr>
        <p:grpSpPr>
          <a:xfrm>
            <a:off x="148883" y="2926080"/>
            <a:ext cx="11620427" cy="4245691"/>
            <a:chOff x="148883" y="2926080"/>
            <a:chExt cx="11620427" cy="424569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950E88E-CB25-86A2-A206-580DDAB02017}"/>
                </a:ext>
              </a:extLst>
            </p:cNvPr>
            <p:cNvSpPr/>
            <p:nvPr userDrawn="1"/>
          </p:nvSpPr>
          <p:spPr>
            <a:xfrm>
              <a:off x="148883" y="2926080"/>
              <a:ext cx="1378634" cy="2613477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9" y="0"/>
                  </a:lnTo>
                  <a:lnTo>
                    <a:pt x="2126719" y="2789139"/>
                  </a:lnTo>
                  <a:lnTo>
                    <a:pt x="0" y="2789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477" r="-1"/>
              </a:stretch>
            </a:blipFill>
          </p:spPr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D5F5D69A-0316-FF5A-50DE-1888FBAB2A93}"/>
                </a:ext>
              </a:extLst>
            </p:cNvPr>
            <p:cNvSpPr/>
            <p:nvPr userDrawn="1"/>
          </p:nvSpPr>
          <p:spPr>
            <a:xfrm rot="6116298">
              <a:off x="8972406" y="4374867"/>
              <a:ext cx="2926216" cy="2667592"/>
            </a:xfrm>
            <a:custGeom>
              <a:avLst/>
              <a:gdLst/>
              <a:ahLst/>
              <a:cxnLst/>
              <a:rect l="l" t="t" r="r" b="b"/>
              <a:pathLst>
                <a:path w="10830274" h="6620005">
                  <a:moveTo>
                    <a:pt x="0" y="0"/>
                  </a:moveTo>
                  <a:lnTo>
                    <a:pt x="10830274" y="0"/>
                  </a:lnTo>
                  <a:lnTo>
                    <a:pt x="10830274" y="6620005"/>
                  </a:lnTo>
                  <a:lnTo>
                    <a:pt x="0" y="662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2999"/>
              </a:blip>
              <a:stretch>
                <a:fillRect r="-48994"/>
              </a:stretch>
            </a:blipFill>
          </p:spPr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486E895-D5FD-CA94-A0A3-C8E1850EC580}"/>
                </a:ext>
              </a:extLst>
            </p:cNvPr>
            <p:cNvSpPr/>
            <p:nvPr userDrawn="1"/>
          </p:nvSpPr>
          <p:spPr>
            <a:xfrm>
              <a:off x="618959" y="6325527"/>
              <a:ext cx="4214096" cy="365125"/>
            </a:xfrm>
            <a:custGeom>
              <a:avLst/>
              <a:gdLst/>
              <a:ahLst/>
              <a:cxnLst/>
              <a:rect l="l" t="t" r="r" b="b"/>
              <a:pathLst>
                <a:path w="1864475" h="183359">
                  <a:moveTo>
                    <a:pt x="51400" y="0"/>
                  </a:moveTo>
                  <a:lnTo>
                    <a:pt x="1813075" y="0"/>
                  </a:lnTo>
                  <a:cubicBezTo>
                    <a:pt x="1841462" y="0"/>
                    <a:pt x="1864475" y="23013"/>
                    <a:pt x="1864475" y="51400"/>
                  </a:cubicBezTo>
                  <a:lnTo>
                    <a:pt x="1864475" y="131959"/>
                  </a:lnTo>
                  <a:cubicBezTo>
                    <a:pt x="1864475" y="160346"/>
                    <a:pt x="1841462" y="183359"/>
                    <a:pt x="1813075" y="183359"/>
                  </a:cubicBezTo>
                  <a:lnTo>
                    <a:pt x="51400" y="183359"/>
                  </a:lnTo>
                  <a:cubicBezTo>
                    <a:pt x="37768" y="183359"/>
                    <a:pt x="24694" y="177944"/>
                    <a:pt x="15055" y="168304"/>
                  </a:cubicBezTo>
                  <a:cubicBezTo>
                    <a:pt x="5415" y="158665"/>
                    <a:pt x="0" y="145591"/>
                    <a:pt x="0" y="131959"/>
                  </a:cubicBezTo>
                  <a:lnTo>
                    <a:pt x="0" y="51400"/>
                  </a:lnTo>
                  <a:cubicBezTo>
                    <a:pt x="0" y="23013"/>
                    <a:pt x="23013" y="0"/>
                    <a:pt x="51400" y="0"/>
                  </a:cubicBezTo>
                  <a:close/>
                </a:path>
              </a:pathLst>
            </a:custGeom>
            <a:solidFill>
              <a:srgbClr val="357529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236EB4-266D-0D96-9DE1-729C6CB15A9D}"/>
                </a:ext>
              </a:extLst>
            </p:cNvPr>
            <p:cNvSpPr txBox="1"/>
            <p:nvPr userDrawn="1"/>
          </p:nvSpPr>
          <p:spPr>
            <a:xfrm>
              <a:off x="618959" y="6298485"/>
              <a:ext cx="4214096" cy="36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văn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bản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Phục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vụ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Đổi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mới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Hội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nhập</a:t>
              </a:r>
              <a:endPara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03B17D1-338D-FEF0-0B21-85FFB0A2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F13760F-892D-FDB6-72A9-4595A180D04E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98B8F3-436A-D456-4D98-AD1E489A10C2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312669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0EC9A-2DF8-9502-0E15-53EC0D17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004C7-F690-43D5-80A2-6D3EADC7E2F9}" type="datetime1">
              <a:rPr lang="en-US" smtClean="0"/>
              <a:t>23/11/2024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07C5BB-B38E-DB77-A798-FEB2E725EAC5}"/>
              </a:ext>
            </a:extLst>
          </p:cNvPr>
          <p:cNvGrpSpPr/>
          <p:nvPr userDrawn="1"/>
        </p:nvGrpSpPr>
        <p:grpSpPr>
          <a:xfrm>
            <a:off x="148883" y="2926080"/>
            <a:ext cx="11620427" cy="4245691"/>
            <a:chOff x="148883" y="2926080"/>
            <a:chExt cx="11620427" cy="424569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B1A381F-866A-F9F1-7692-C914FA951987}"/>
                </a:ext>
              </a:extLst>
            </p:cNvPr>
            <p:cNvSpPr/>
            <p:nvPr userDrawn="1"/>
          </p:nvSpPr>
          <p:spPr>
            <a:xfrm>
              <a:off x="148883" y="2926080"/>
              <a:ext cx="1378634" cy="2613477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9" y="0"/>
                  </a:lnTo>
                  <a:lnTo>
                    <a:pt x="2126719" y="2789139"/>
                  </a:lnTo>
                  <a:lnTo>
                    <a:pt x="0" y="2789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477" r="-1"/>
              </a:stretch>
            </a:blipFill>
          </p:spPr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674CF17E-EB9C-1E71-B9D8-2BDB2FC83E47}"/>
                </a:ext>
              </a:extLst>
            </p:cNvPr>
            <p:cNvSpPr/>
            <p:nvPr userDrawn="1"/>
          </p:nvSpPr>
          <p:spPr>
            <a:xfrm rot="6116298">
              <a:off x="8972406" y="4374867"/>
              <a:ext cx="2926216" cy="2667592"/>
            </a:xfrm>
            <a:custGeom>
              <a:avLst/>
              <a:gdLst/>
              <a:ahLst/>
              <a:cxnLst/>
              <a:rect l="l" t="t" r="r" b="b"/>
              <a:pathLst>
                <a:path w="10830274" h="6620005">
                  <a:moveTo>
                    <a:pt x="0" y="0"/>
                  </a:moveTo>
                  <a:lnTo>
                    <a:pt x="10830274" y="0"/>
                  </a:lnTo>
                  <a:lnTo>
                    <a:pt x="10830274" y="6620005"/>
                  </a:lnTo>
                  <a:lnTo>
                    <a:pt x="0" y="662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2999"/>
              </a:blip>
              <a:stretch>
                <a:fillRect r="-48994"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C079BF5-6DB3-DEE7-272C-D558443AF632}"/>
                </a:ext>
              </a:extLst>
            </p:cNvPr>
            <p:cNvSpPr/>
            <p:nvPr userDrawn="1"/>
          </p:nvSpPr>
          <p:spPr>
            <a:xfrm>
              <a:off x="618959" y="6325527"/>
              <a:ext cx="4214096" cy="365125"/>
            </a:xfrm>
            <a:custGeom>
              <a:avLst/>
              <a:gdLst/>
              <a:ahLst/>
              <a:cxnLst/>
              <a:rect l="l" t="t" r="r" b="b"/>
              <a:pathLst>
                <a:path w="1864475" h="183359">
                  <a:moveTo>
                    <a:pt x="51400" y="0"/>
                  </a:moveTo>
                  <a:lnTo>
                    <a:pt x="1813075" y="0"/>
                  </a:lnTo>
                  <a:cubicBezTo>
                    <a:pt x="1841462" y="0"/>
                    <a:pt x="1864475" y="23013"/>
                    <a:pt x="1864475" y="51400"/>
                  </a:cubicBezTo>
                  <a:lnTo>
                    <a:pt x="1864475" y="131959"/>
                  </a:lnTo>
                  <a:cubicBezTo>
                    <a:pt x="1864475" y="160346"/>
                    <a:pt x="1841462" y="183359"/>
                    <a:pt x="1813075" y="183359"/>
                  </a:cubicBezTo>
                  <a:lnTo>
                    <a:pt x="51400" y="183359"/>
                  </a:lnTo>
                  <a:cubicBezTo>
                    <a:pt x="37768" y="183359"/>
                    <a:pt x="24694" y="177944"/>
                    <a:pt x="15055" y="168304"/>
                  </a:cubicBezTo>
                  <a:cubicBezTo>
                    <a:pt x="5415" y="158665"/>
                    <a:pt x="0" y="145591"/>
                    <a:pt x="0" y="131959"/>
                  </a:cubicBezTo>
                  <a:lnTo>
                    <a:pt x="0" y="51400"/>
                  </a:lnTo>
                  <a:cubicBezTo>
                    <a:pt x="0" y="23013"/>
                    <a:pt x="23013" y="0"/>
                    <a:pt x="51400" y="0"/>
                  </a:cubicBezTo>
                  <a:close/>
                </a:path>
              </a:pathLst>
            </a:custGeom>
            <a:solidFill>
              <a:srgbClr val="357529"/>
            </a:solid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6FE2C8-4538-B2D8-DF27-AA6B21DE31FD}"/>
                </a:ext>
              </a:extLst>
            </p:cNvPr>
            <p:cNvSpPr txBox="1"/>
            <p:nvPr userDrawn="1"/>
          </p:nvSpPr>
          <p:spPr>
            <a:xfrm>
              <a:off x="618959" y="6298485"/>
              <a:ext cx="4214096" cy="36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văn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bản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Phục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vụ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Đổi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mới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Hội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nhập</a:t>
              </a:r>
              <a:endPara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02C542-B55E-DA41-5C87-B62898FF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626F477-B6C8-5141-8628-19A3B6F957D6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87C952-B341-B596-7673-5D518E71D339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164009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F9B6-F580-8F7D-566B-EAB7E406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A5E62-70F9-4387-5DA9-6FA9028D5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761B5-B55A-A779-21DE-C2537959B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DE15F-D803-5E4D-F863-3524EC74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2AE33-5FB6-4A87-AF5B-9AC0A54E3E2F}" type="datetime1">
              <a:rPr lang="en-US" smtClean="0"/>
              <a:t>23/11/2024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E8937F-75FB-2F17-0BD3-9ADE3443F16B}"/>
              </a:ext>
            </a:extLst>
          </p:cNvPr>
          <p:cNvGrpSpPr/>
          <p:nvPr userDrawn="1"/>
        </p:nvGrpSpPr>
        <p:grpSpPr>
          <a:xfrm>
            <a:off x="148883" y="2926080"/>
            <a:ext cx="11620427" cy="4245691"/>
            <a:chOff x="148883" y="2926080"/>
            <a:chExt cx="11620427" cy="424569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F67738D-E3C0-E54E-6EE2-D21C0DC59644}"/>
                </a:ext>
              </a:extLst>
            </p:cNvPr>
            <p:cNvSpPr/>
            <p:nvPr userDrawn="1"/>
          </p:nvSpPr>
          <p:spPr>
            <a:xfrm>
              <a:off x="148883" y="2926080"/>
              <a:ext cx="1378634" cy="2613477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9" y="0"/>
                  </a:lnTo>
                  <a:lnTo>
                    <a:pt x="2126719" y="2789139"/>
                  </a:lnTo>
                  <a:lnTo>
                    <a:pt x="0" y="2789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477" r="-1"/>
              </a:stretch>
            </a:blipFill>
          </p:spPr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42A154F-B281-82DB-365F-E888A14573E7}"/>
                </a:ext>
              </a:extLst>
            </p:cNvPr>
            <p:cNvSpPr/>
            <p:nvPr userDrawn="1"/>
          </p:nvSpPr>
          <p:spPr>
            <a:xfrm rot="6116298">
              <a:off x="8972406" y="4374867"/>
              <a:ext cx="2926216" cy="2667592"/>
            </a:xfrm>
            <a:custGeom>
              <a:avLst/>
              <a:gdLst/>
              <a:ahLst/>
              <a:cxnLst/>
              <a:rect l="l" t="t" r="r" b="b"/>
              <a:pathLst>
                <a:path w="10830274" h="6620005">
                  <a:moveTo>
                    <a:pt x="0" y="0"/>
                  </a:moveTo>
                  <a:lnTo>
                    <a:pt x="10830274" y="0"/>
                  </a:lnTo>
                  <a:lnTo>
                    <a:pt x="10830274" y="6620005"/>
                  </a:lnTo>
                  <a:lnTo>
                    <a:pt x="0" y="662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2999"/>
              </a:blip>
              <a:stretch>
                <a:fillRect r="-48994"/>
              </a:stretch>
            </a:blipFill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35B983C-DA7C-0A07-90D7-58CEB40E834E}"/>
                </a:ext>
              </a:extLst>
            </p:cNvPr>
            <p:cNvSpPr/>
            <p:nvPr userDrawn="1"/>
          </p:nvSpPr>
          <p:spPr>
            <a:xfrm>
              <a:off x="618959" y="6325527"/>
              <a:ext cx="4214096" cy="365125"/>
            </a:xfrm>
            <a:custGeom>
              <a:avLst/>
              <a:gdLst/>
              <a:ahLst/>
              <a:cxnLst/>
              <a:rect l="l" t="t" r="r" b="b"/>
              <a:pathLst>
                <a:path w="1864475" h="183359">
                  <a:moveTo>
                    <a:pt x="51400" y="0"/>
                  </a:moveTo>
                  <a:lnTo>
                    <a:pt x="1813075" y="0"/>
                  </a:lnTo>
                  <a:cubicBezTo>
                    <a:pt x="1841462" y="0"/>
                    <a:pt x="1864475" y="23013"/>
                    <a:pt x="1864475" y="51400"/>
                  </a:cubicBezTo>
                  <a:lnTo>
                    <a:pt x="1864475" y="131959"/>
                  </a:lnTo>
                  <a:cubicBezTo>
                    <a:pt x="1864475" y="160346"/>
                    <a:pt x="1841462" y="183359"/>
                    <a:pt x="1813075" y="183359"/>
                  </a:cubicBezTo>
                  <a:lnTo>
                    <a:pt x="51400" y="183359"/>
                  </a:lnTo>
                  <a:cubicBezTo>
                    <a:pt x="37768" y="183359"/>
                    <a:pt x="24694" y="177944"/>
                    <a:pt x="15055" y="168304"/>
                  </a:cubicBezTo>
                  <a:cubicBezTo>
                    <a:pt x="5415" y="158665"/>
                    <a:pt x="0" y="145591"/>
                    <a:pt x="0" y="131959"/>
                  </a:cubicBezTo>
                  <a:lnTo>
                    <a:pt x="0" y="51400"/>
                  </a:lnTo>
                  <a:cubicBezTo>
                    <a:pt x="0" y="23013"/>
                    <a:pt x="23013" y="0"/>
                    <a:pt x="51400" y="0"/>
                  </a:cubicBezTo>
                  <a:close/>
                </a:path>
              </a:pathLst>
            </a:custGeom>
            <a:solidFill>
              <a:srgbClr val="357529"/>
            </a:solidFill>
          </p:spPr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EAC6D4-80CA-EF49-69E1-5754CECE47D5}"/>
                </a:ext>
              </a:extLst>
            </p:cNvPr>
            <p:cNvSpPr txBox="1"/>
            <p:nvPr userDrawn="1"/>
          </p:nvSpPr>
          <p:spPr>
            <a:xfrm>
              <a:off x="618959" y="6298485"/>
              <a:ext cx="4214096" cy="36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văn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bản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Phục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vụ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Đổi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mới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Hội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nhập</a:t>
              </a:r>
              <a:endPara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3B00338-1EF7-BE43-6C87-579219F3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E268E22-715C-C4A0-FA07-5B8D3CD3EA63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AF1573-E2A7-36A1-C331-F9D703FD8DDA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331667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BAC97-114A-FFD0-BA3E-824435F9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0EE41-669F-227C-47AF-46E6262657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55547-9194-D2C3-6D2B-015EE3DC0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7E3D1E-3317-6C9A-598E-FE753C55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FE43-CACD-4D3B-B9C4-E1C053A3E42B}" type="datetime1">
              <a:rPr lang="en-US" smtClean="0"/>
              <a:t>23/11/2024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E01379-03FC-2917-0050-2F8F03AB7046}"/>
              </a:ext>
            </a:extLst>
          </p:cNvPr>
          <p:cNvGrpSpPr/>
          <p:nvPr userDrawn="1"/>
        </p:nvGrpSpPr>
        <p:grpSpPr>
          <a:xfrm>
            <a:off x="148883" y="2926080"/>
            <a:ext cx="11620427" cy="4245691"/>
            <a:chOff x="148883" y="2926080"/>
            <a:chExt cx="11620427" cy="424569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9AB8E55-710D-F6D7-65C7-7E55E92A09D4}"/>
                </a:ext>
              </a:extLst>
            </p:cNvPr>
            <p:cNvSpPr/>
            <p:nvPr userDrawn="1"/>
          </p:nvSpPr>
          <p:spPr>
            <a:xfrm>
              <a:off x="148883" y="2926080"/>
              <a:ext cx="1378634" cy="2613477"/>
            </a:xfrm>
            <a:custGeom>
              <a:avLst/>
              <a:gdLst/>
              <a:ahLst/>
              <a:cxnLst/>
              <a:rect l="l" t="t" r="r" b="b"/>
              <a:pathLst>
                <a:path w="2126718" h="2789139">
                  <a:moveTo>
                    <a:pt x="0" y="0"/>
                  </a:moveTo>
                  <a:lnTo>
                    <a:pt x="2126719" y="0"/>
                  </a:lnTo>
                  <a:lnTo>
                    <a:pt x="2126719" y="2789139"/>
                  </a:lnTo>
                  <a:lnTo>
                    <a:pt x="0" y="2789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477" r="-1"/>
              </a:stretch>
            </a:blipFill>
          </p:spPr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A8DEDCB-E4B6-DFAB-A17F-ABCCC45CA3AD}"/>
                </a:ext>
              </a:extLst>
            </p:cNvPr>
            <p:cNvSpPr/>
            <p:nvPr userDrawn="1"/>
          </p:nvSpPr>
          <p:spPr>
            <a:xfrm rot="6116298">
              <a:off x="8972406" y="4374867"/>
              <a:ext cx="2926216" cy="2667592"/>
            </a:xfrm>
            <a:custGeom>
              <a:avLst/>
              <a:gdLst/>
              <a:ahLst/>
              <a:cxnLst/>
              <a:rect l="l" t="t" r="r" b="b"/>
              <a:pathLst>
                <a:path w="10830274" h="6620005">
                  <a:moveTo>
                    <a:pt x="0" y="0"/>
                  </a:moveTo>
                  <a:lnTo>
                    <a:pt x="10830274" y="0"/>
                  </a:lnTo>
                  <a:lnTo>
                    <a:pt x="10830274" y="6620005"/>
                  </a:lnTo>
                  <a:lnTo>
                    <a:pt x="0" y="6620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2999"/>
              </a:blip>
              <a:stretch>
                <a:fillRect r="-48994"/>
              </a:stretch>
            </a:blipFill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47549B86-6FB5-4821-5D84-61572E4B81AD}"/>
                </a:ext>
              </a:extLst>
            </p:cNvPr>
            <p:cNvSpPr/>
            <p:nvPr userDrawn="1"/>
          </p:nvSpPr>
          <p:spPr>
            <a:xfrm>
              <a:off x="618959" y="6325527"/>
              <a:ext cx="4214096" cy="365125"/>
            </a:xfrm>
            <a:custGeom>
              <a:avLst/>
              <a:gdLst/>
              <a:ahLst/>
              <a:cxnLst/>
              <a:rect l="l" t="t" r="r" b="b"/>
              <a:pathLst>
                <a:path w="1864475" h="183359">
                  <a:moveTo>
                    <a:pt x="51400" y="0"/>
                  </a:moveTo>
                  <a:lnTo>
                    <a:pt x="1813075" y="0"/>
                  </a:lnTo>
                  <a:cubicBezTo>
                    <a:pt x="1841462" y="0"/>
                    <a:pt x="1864475" y="23013"/>
                    <a:pt x="1864475" y="51400"/>
                  </a:cubicBezTo>
                  <a:lnTo>
                    <a:pt x="1864475" y="131959"/>
                  </a:lnTo>
                  <a:cubicBezTo>
                    <a:pt x="1864475" y="160346"/>
                    <a:pt x="1841462" y="183359"/>
                    <a:pt x="1813075" y="183359"/>
                  </a:cubicBezTo>
                  <a:lnTo>
                    <a:pt x="51400" y="183359"/>
                  </a:lnTo>
                  <a:cubicBezTo>
                    <a:pt x="37768" y="183359"/>
                    <a:pt x="24694" y="177944"/>
                    <a:pt x="15055" y="168304"/>
                  </a:cubicBezTo>
                  <a:cubicBezTo>
                    <a:pt x="5415" y="158665"/>
                    <a:pt x="0" y="145591"/>
                    <a:pt x="0" y="131959"/>
                  </a:cubicBezTo>
                  <a:lnTo>
                    <a:pt x="0" y="51400"/>
                  </a:lnTo>
                  <a:cubicBezTo>
                    <a:pt x="0" y="23013"/>
                    <a:pt x="23013" y="0"/>
                    <a:pt x="51400" y="0"/>
                  </a:cubicBezTo>
                  <a:close/>
                </a:path>
              </a:pathLst>
            </a:custGeom>
            <a:solidFill>
              <a:srgbClr val="357529"/>
            </a:solidFill>
          </p:spPr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F164B2-221C-39D3-BF0E-563497BE41A5}"/>
                </a:ext>
              </a:extLst>
            </p:cNvPr>
            <p:cNvSpPr txBox="1"/>
            <p:nvPr userDrawn="1"/>
          </p:nvSpPr>
          <p:spPr>
            <a:xfrm>
              <a:off x="618959" y="6298485"/>
              <a:ext cx="4214096" cy="365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văn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Nhân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bản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Phục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vụ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Đổi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mới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-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Hội</a:t>
              </a:r>
              <a:r>
                <a:rPr lang="en-US" sz="1200" dirty="0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latin typeface="Open Sauce"/>
                  <a:ea typeface="Open Sauce"/>
                  <a:cs typeface="Open Sauce"/>
                  <a:sym typeface="Open Sauce"/>
                </a:rPr>
                <a:t>nhập</a:t>
              </a:r>
              <a:endParaRPr lang="en-US" sz="1200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endParaRPr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5107246-C559-A373-766F-812DC39F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09230" y="6325528"/>
            <a:ext cx="842744" cy="365125"/>
          </a:xfrm>
        </p:spPr>
        <p:txBody>
          <a:bodyPr/>
          <a:lstStyle>
            <a:lvl1pPr>
              <a:defRPr sz="1600">
                <a:solidFill>
                  <a:srgbClr val="00B050"/>
                </a:solidFill>
              </a:defRPr>
            </a:lvl1pPr>
          </a:lstStyle>
          <a:p>
            <a:fld id="{0D61A747-012B-4668-BE59-F33652C1F1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6C9992D7-1322-EB6E-4879-3BD55142B39A}"/>
              </a:ext>
            </a:extLst>
          </p:cNvPr>
          <p:cNvSpPr/>
          <p:nvPr userDrawn="1"/>
        </p:nvSpPr>
        <p:spPr>
          <a:xfrm>
            <a:off x="7246263" y="6349015"/>
            <a:ext cx="4319847" cy="365125"/>
          </a:xfrm>
          <a:custGeom>
            <a:avLst/>
            <a:gdLst/>
            <a:ahLst/>
            <a:cxnLst/>
            <a:rect l="l" t="t" r="r" b="b"/>
            <a:pathLst>
              <a:path w="1864475" h="183359">
                <a:moveTo>
                  <a:pt x="51400" y="0"/>
                </a:moveTo>
                <a:lnTo>
                  <a:pt x="1813075" y="0"/>
                </a:lnTo>
                <a:cubicBezTo>
                  <a:pt x="1841462" y="0"/>
                  <a:pt x="1864475" y="23013"/>
                  <a:pt x="1864475" y="51400"/>
                </a:cubicBezTo>
                <a:lnTo>
                  <a:pt x="1864475" y="131959"/>
                </a:lnTo>
                <a:cubicBezTo>
                  <a:pt x="1864475" y="160346"/>
                  <a:pt x="1841462" y="183359"/>
                  <a:pt x="1813075" y="183359"/>
                </a:cubicBezTo>
                <a:lnTo>
                  <a:pt x="51400" y="183359"/>
                </a:lnTo>
                <a:cubicBezTo>
                  <a:pt x="37768" y="183359"/>
                  <a:pt x="24694" y="177944"/>
                  <a:pt x="15055" y="168304"/>
                </a:cubicBezTo>
                <a:cubicBezTo>
                  <a:pt x="5415" y="158665"/>
                  <a:pt x="0" y="145591"/>
                  <a:pt x="0" y="131959"/>
                </a:cubicBezTo>
                <a:lnTo>
                  <a:pt x="0" y="51400"/>
                </a:lnTo>
                <a:cubicBezTo>
                  <a:pt x="0" y="23013"/>
                  <a:pt x="23013" y="0"/>
                  <a:pt x="51400" y="0"/>
                </a:cubicBezTo>
                <a:close/>
              </a:path>
            </a:pathLst>
          </a:custGeom>
          <a:solidFill>
            <a:srgbClr val="357529"/>
          </a:solid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C2DF3D-0820-A31E-D420-E27500D07147}"/>
              </a:ext>
            </a:extLst>
          </p:cNvPr>
          <p:cNvSpPr txBox="1"/>
          <p:nvPr userDrawn="1"/>
        </p:nvSpPr>
        <p:spPr>
          <a:xfrm>
            <a:off x="6952729" y="6298485"/>
            <a:ext cx="4613381" cy="4083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Website: aic.hcmuaf.edu.vn</a:t>
            </a:r>
            <a:r>
              <a:rPr lang="en-US" sz="1400" kern="1200" dirty="0">
                <a:solidFill>
                  <a:srgbClr val="FFFFFF"/>
                </a:solidFill>
                <a:latin typeface="Open Sauce"/>
                <a:sym typeface="Open Sauce"/>
              </a:rPr>
              <a:t>   </a:t>
            </a:r>
            <a:r>
              <a:rPr lang="en-US" sz="1400" kern="1200" dirty="0">
                <a:solidFill>
                  <a:srgbClr val="FFFFFF"/>
                </a:solidFill>
                <a:latin typeface="Open Sauce"/>
              </a:rPr>
              <a:t>SĐT: </a:t>
            </a:r>
            <a:r>
              <a:rPr lang="en-GB" sz="1400" kern="1200" dirty="0">
                <a:solidFill>
                  <a:srgbClr val="FFFFFF"/>
                </a:solidFill>
                <a:latin typeface="Open Sauce"/>
              </a:rPr>
              <a:t>0283 8961713</a:t>
            </a:r>
            <a:endParaRPr lang="en-US" sz="1400" kern="1200" dirty="0">
              <a:solidFill>
                <a:srgbClr val="FFFFFF"/>
              </a:solidFill>
              <a:latin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192269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93C26-6977-6013-5FB4-1D24F7221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E5D8A-400B-F517-4F9B-DDED058E2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44403-87B7-0AF5-672D-6D2829C61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772AA-3CCF-4D90-AEF4-534813A61F1E}" type="datetime1">
              <a:rPr lang="en-US" smtClean="0"/>
              <a:t>23/11/2024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8D3D5-CFD4-5C3C-1123-EA9BD71E2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7843B-99E5-DD9E-A49F-7BBAAB402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1A747-012B-4668-BE59-F33652C1F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9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9B0800-7512-C612-2706-DAC68941FFBF}"/>
              </a:ext>
            </a:extLst>
          </p:cNvPr>
          <p:cNvSpPr/>
          <p:nvPr/>
        </p:nvSpPr>
        <p:spPr>
          <a:xfrm>
            <a:off x="2722245" y="3119775"/>
            <a:ext cx="6747510" cy="31470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F6961-6AD5-F5A7-0DC2-DB7C010D5795}"/>
              </a:ext>
            </a:extLst>
          </p:cNvPr>
          <p:cNvSpPr txBox="1"/>
          <p:nvPr/>
        </p:nvSpPr>
        <p:spPr>
          <a:xfrm>
            <a:off x="3027382" y="3821529"/>
            <a:ext cx="5720715" cy="1743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</a:rPr>
              <a:t>NỘI DUNG CHỦ ĐỀ</a:t>
            </a:r>
          </a:p>
          <a:p>
            <a:pPr algn="ctr"/>
            <a:r>
              <a:rPr lang="en-US" sz="5400" b="1" dirty="0">
                <a:solidFill>
                  <a:srgbClr val="FFC000"/>
                </a:solidFill>
              </a:rPr>
              <a:t>THUYẾT TRÌNH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73334-45D5-6B1A-FDB6-0887AF9BF76C}"/>
              </a:ext>
            </a:extLst>
          </p:cNvPr>
          <p:cNvSpPr txBox="1"/>
          <p:nvPr/>
        </p:nvSpPr>
        <p:spPr>
          <a:xfrm>
            <a:off x="4110452" y="6450544"/>
            <a:ext cx="425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Tên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người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thuyết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trình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thời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gian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địa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điểm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77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79284-41E7-A355-E3BC-D4407A0A0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ECDB6-7B2D-AFF1-2E8F-D54CA8272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82EC6-F814-33C6-84C2-71495E62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1A747-012B-4668-BE59-F33652C1F1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0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C31BB77-580A-DA02-88C3-D9AAD1EF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911E949-2DAC-D4F6-195C-5402FB000E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954F28-F042-CC63-BBEC-3546E82A19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59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1D9AA9-0BFF-5506-B05C-9F321050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179E43-48D8-6844-F7EA-C0DA8146F4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FA3A38-13C3-FBBC-C954-A0A5777CA2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B0E984-4D98-3046-5B02-D358C65F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CF3BE8-63C3-A38B-D7B8-536F2881874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99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E0C689-D4CC-E78E-ADA7-31019209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2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14626F7-8392-D2AC-088A-7B2E39AD19EC}"/>
              </a:ext>
            </a:extLst>
          </p:cNvPr>
          <p:cNvSpPr txBox="1">
            <a:spLocks/>
          </p:cNvSpPr>
          <p:nvPr/>
        </p:nvSpPr>
        <p:spPr>
          <a:xfrm>
            <a:off x="2190858" y="1837070"/>
            <a:ext cx="10515600" cy="2321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i="1" dirty="0">
                <a:solidFill>
                  <a:schemeClr val="bg1"/>
                </a:solidFill>
                <a:latin typeface="Kunstler Script" panose="030304020206070D0D06" pitchFamily="66" charset="0"/>
              </a:rPr>
              <a:t>Goodluck!</a:t>
            </a:r>
          </a:p>
        </p:txBody>
      </p:sp>
    </p:spTree>
    <p:extLst>
      <p:ext uri="{BB962C8B-B14F-4D97-AF65-F5344CB8AC3E}">
        <p14:creationId xmlns:p14="http://schemas.microsoft.com/office/powerpoint/2010/main" val="3030656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19</Words>
  <Application>Microsoft Office PowerPoint</Application>
  <PresentationFormat>Widescreen</PresentationFormat>
  <Paragraphs>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Kunstler Script</vt:lpstr>
      <vt:lpstr>Open Sauce</vt:lpstr>
      <vt:lpstr>Segoe UI Historic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xinh pham</dc:creator>
  <cp:lastModifiedBy>xinh pham</cp:lastModifiedBy>
  <cp:revision>8</cp:revision>
  <dcterms:created xsi:type="dcterms:W3CDTF">2024-11-22T07:29:00Z</dcterms:created>
  <dcterms:modified xsi:type="dcterms:W3CDTF">2024-11-23T00:52:23Z</dcterms:modified>
</cp:coreProperties>
</file>